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9C2BB63-4128-42DD-ABDE-803E6A95FBB2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F3C3C55-4A27-42E3-BF50-3445B3003D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hyperlink" Target="http://www.veintemundos.com/magazines/77-fr/#multime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el Toro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4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Plaza de </a:t>
            </a:r>
            <a:r>
              <a:rPr lang="en-US" dirty="0" err="1" smtClean="0"/>
              <a:t>Cabildo</a:t>
            </a:r>
            <a:endParaRPr lang="en-US" dirty="0"/>
          </a:p>
        </p:txBody>
      </p:sp>
      <p:pic>
        <p:nvPicPr>
          <p:cNvPr id="1026" name="Picture 2" descr="http://mw2.google.com/mw-panoramio/photos/medium/14114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4877"/>
            <a:ext cx="5369387" cy="30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w2.google.com/mw-panoramio/photos/medium/39657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6" y="1698152"/>
            <a:ext cx="3015299" cy="40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9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361" y="295991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Tapas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 smtClean="0">
                <a:hlinkClick r:id="rId2"/>
              </a:rPr>
              <a:t>http</a:t>
            </a:r>
            <a:r>
              <a:rPr lang="en-US" sz="1300" dirty="0">
                <a:hlinkClick r:id="rId2"/>
              </a:rPr>
              <a:t>://www.veintemundos.com/magazines/77-fr/#</a:t>
            </a:r>
            <a:r>
              <a:rPr lang="en-US" sz="1300" dirty="0" smtClean="0">
                <a:hlinkClick r:id="rId2"/>
              </a:rPr>
              <a:t>multimedia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azahar-sevilla.com/sevilletapas/wp-content/uploads/2010/01/Collages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1" y="3886200"/>
            <a:ext cx="4539049" cy="25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124200" cy="2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encrypted-tbn1.gstatic.com/images?q=tbn:ANd9GcQFQ-ri-lddKzt8av9XXknB1obgn-5hEGMpIdOfWUET_zQRetp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11" y="2698189"/>
            <a:ext cx="3112489" cy="20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encrypted-tbn1.gstatic.com/images?q=tbn:ANd9GcQK0UfIs6Ps5S8ZBDgD_uIyYYMuHElUzA2Q_bvvxciTDTmfQWQ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85" y="4953000"/>
            <a:ext cx="3126515" cy="178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7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aceitunas</a:t>
            </a:r>
            <a:endParaRPr lang="en-US" dirty="0"/>
          </a:p>
        </p:txBody>
      </p:sp>
      <p:pic>
        <p:nvPicPr>
          <p:cNvPr id="3077" name="Picture 5" descr="http://plantamedicinales.net/wp-content/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0637"/>
            <a:ext cx="26955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7" y="3463576"/>
            <a:ext cx="5181600" cy="339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s://encrypted-tbn0.gstatic.com/images?q=tbn:ANd9GcSXe7E2N4c5oM0gO2YlTC9ePRwuY5FQq5JQk7xQBVcus2rm4O5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32" y="1029946"/>
            <a:ext cx="4004035" cy="26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329976"/>
            <a:ext cx="320623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s://encrypted-tbn3.gstatic.com/images?q=tbn:ANd9GcTqSlS--GHuBtd0mBDlb7_97_-qCvPl3u6sp27TF3Mi-coRvVn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32" y="3463576"/>
            <a:ext cx="3426726" cy="24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8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natillas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7" y="1219200"/>
            <a:ext cx="4079103" cy="305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36" y="914400"/>
            <a:ext cx="3542270" cy="265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xISEhQSExQUFhUVFxQVFBcVFBQUFBUUFBQWFxQUFBQYHCggGBolHBQUITEhJSkrLi4uFx8zODMsNygtLisBCgoKDg0OGxAQGiwkHyQsLCwsLCwsLCwsLCwsLCwsLCwsLCwsLCwsLCwsLCwsLCwsLCwsLCwsLCwsLCwsLCwsLP/AABEIAOEA4QMBIgACEQEDEQH/xAAcAAACAgMBAQAAAAAAAAAAAAADBAUGAAECBwj/xAA+EAABAwIEAwYDBgQGAgMAAAABAAIDBBEFEiExQVFhBhMicYGRMqGxQlJyweHwFCNi0QcVMzSy8UOSFkSC/8QAGgEAAwEBAQEAAAAAAAAAAAAAAQIDBAAFBv/EACwRAAICAgEDBAEDBAMAAAAAAAABAhEDIRIEMUETIjJRgRRhcbHh8PEFI6H/2gAMAwEAAhEDEQA/AK9RwlSccSHFYLb5V5rbZ6aVB2MC28hLskW3uQoJp5WkNz1gcqIBsy2TcVToo6ojuEqyUhZs2PdotF6Js1iJDiLRwUEZyU3TYfK/UA258FLizmy2UGNMGmilBiMZHBVSmwR/FWLDMBvYuOieKm9Im+K2SMLw7ZqehY77qaghawAAIwq27LTHp0tyZnlkfhAqOHxglSUtRZRj5XXuAu5ZTbXdaYtRVIjKLbDurghSRRy6EAqNeeJTdBUtHG6XnydMfhStAKrstSv3jb7BQlR2ApXO+H6K2GoLj0RmtvqjxjLwLbR5r2u/w7ibAXwizmi+nG3AryVpX1NVMDmEFfPeO9nXMmkDfvE2tpqUMlRaOhciAsj06HJE5hs4ELpjrIXYXFDMouEvE2yMHXXICKJsyd2iWtqizlDj3QrYjCZlta0W01ClrhciFqTinRDVKHE9HY20WXMkoSD6tCfPddSQ6i2MPl1XccqXjgc5EezLwXc0UjibGHOuEhINV3nJWEaKU5WWeDjGySwWgzAvOwVyoMSi7sMtqqJRVbmAgbFTOFUzXHOHa8kkZ8HZCUeRbHABqfop2hu6rwkcdE1HIQNk8Mi7iShZOPrghw1reShu+vupPBKbMb8Aqqbk0kTlFRVsmoInOAOy5kpZCbqWgbYWTDW3WvgZPUK6MMzfEUeOijj1UhWUhOxsoippSNzopuKj4HUuXk6fNnNm7KThgNl3QU7cosm7NCpGPlk5S8CLoTqvNe11IWTZgNDuvWHyC2iqXaKnY++a2iz9VSin+5TBbZ5njuFtfEXW13VIMRCvXaKq7tpbfmFTrXUcMrto0zj9gGLeZdOisgl1ldMzzhQSTVbYxDCODYJvJEH3axb71Yus6hxsh4LsXRmxWW3KDke1HGgQapKhpgo4lNU1XlSN2PVFhghACFX04I0CFS1GZSDm3YlAnTKm64NkVpXFcbPstMcukjRdqggNipSmjNrg28lDuenMOrrHLvfQdb7KM060Y+zonaaSVo8Lr+abGLPaPEz2UfBO251sW/EOVjY35a6J0TBwWf1JRZziMQ4izcgi/RWjBMThAAzAeeiqsEWu3yU1RxsNrgeyrj6lweqJZIKSoukFdGdnN9wmBiMf3m+4VVZStGoAKMHwk+JoWv8AXNd0l+f7GV9OvFlkkrmEfG33Ch8Rqo72LxrySckUPABBEjAfgCWfWSarX9RoYEvsl4MYjY0A39iun4yCPAxzj7JA1TeXyQmSHgVKfWTTqL1/AVgj3aGX1tQeAaPO5UDjsTnsvm1HFTLiTuVAdra0RQOI3ss08k5urbLQil2R5fi7iZCCb29Uo1iJGbkk8Tco/dXXox9qoeeO0KTOFlGybqRqYUr3aqnZmyX2MpgsnNl1HoVuUXCdPRna2K5li3kWJTqJ8m64suonhdusoHuACENwRjZcORFHsJmsVaadwIsqMyQtN07Hi5aloSSJHGMNucwUHqNCpn/Ns4soasfc3RHhKjXicQ1oLidgBcqe7Pdm5nStfPG5kbfFZ1gXW20vcNvbz2U92SohBA2QZRM8XL8oJDHHNk4HYc1O0xLyAc3iAcQWkHe9jfa2nsuSMuSW3RL0dKCCGAMLrXLWMsfFfUEa+ql5uz1NKCTGy7rZiGhpuORFiEKhpDbQa76fmpKhlO1iLaG62wxqqaPOnN3aZAN7GRsdcOkc3kSL+4GqyfBoxtnZbjvf0VsugVIB80r6XDVcUcs872yrf5VwEljwukJ2viNpBvsdwfIqxVV+hUe+J8oDXAAb23LTyusmfo4tf9en/wCfkvjzO/d2IsSgojSrDS4ZGBbI31aEjjGGiOz2/CdCOR6dFjy9Flxw53f2Vj1EJSoSDkRoXDGo7GrNTkVbo2AvNf8AEWvu4Rj1XpcpsCvGO082epeeWivgj7xobZHwhMsNkKIIwYtpc24ApCphspG1kKUXTJ0TnBSRFOQ3yJyWJIytVIs82cXFnOdYtLSYmTLUQXW4o7ojrBRpHtJgHNXCYuj4dh5mc63wtF3a28hdC62wvtYjDA558I04k7fqU1FRxgZnOB5A3uT+EbDzK9EwOjbFG5oYwyZA4W3Ny5ro28iWggdXN1XnuN4eYJC25MZs6N/B7HDM0g87EXHO6Zwko8mZ1lUpNBHNhJHicG2ubBrfQAIlPg8lS5op4XCMmxkde1vtOJO/ohdmsIdVzBm0bfFK7azfujqdvcr2WCAANa1tmgAC1rBoGg8uiEYN7FnkUCqPhdHYDZvhHoLBP4JOTMM235qXqMLaQSL331N/qq88ZHacDqjTg9keSmmeiQ1DWt+aVqMQDTmG9gTYg3HA2UPhlY5zfFb9OaNUwl/HTL4bb3vfU8lr9R17TJwSeyVhrHy6ttbgf0SXfzZ3AkFt9DYAjp19fmiYKHNbd1vETsTbYajknI6bcWGu36pqboFpWKT07y24Ivy/68kXDyCLaX/WykixB7lrCLAAE7DS5tc/RHjuxeWhiOOyju0ucwOEYDnXBAJIBANzqOKkRLouXi/BGcFKLi/IIypplKoa9riGOBY87Ndx/CdipNgQMZw9uYtLQWu1F9gfPglKad0TmxyG7H6RuJuQ77jjx6FfOtPHNwkto9NVJckExyoyROPReKyvzyOdzJXp3b+rywkcTovMqdmi09Ou8i2NaGI2Il0IOTNMAQrtlQLgUIpipQwFxwB4SFRGpF4QC26ZOiGXGpIjO7WJ/ulirzRj9EkmnRKzyWKO82UXWSFTR6DCmpVm7KTgRyN0zautzBFvbQ+tlSKY6qewyUtcCCAdbZvhN92v6G2/A6oTVID2iyyYk9g8LiHNyhpzHQt+Fw5jU6dULGw+pjjjY03bI5xFyWNa67tDw8T36crLeHU3eyCNws618pt8N9S0jR421HyVqioxGy1h6cTwus/rSSpE3GN2c9isHFPFY6ue4l54E7AW8hZXCEeXTyURhUZy2ueCmYwvRxLRizO2FJ8rnmoHFMHLQXgl2pJvvr+QUw94Lg3Uagg201vpfXXT6Jki/wDZPKCn3Jxm4lcwt1hY+vVSsTwtSYaAbt4ojYC0bJYpx0zpNPY/TAWtw/NHga8Zr2sTcWvcC2uqj43FPsnNlZNMk0MCPzWptkNryuk1gNB+i1JLotPHJDc7LuEsppIKjZEdoqsgNDW5n6kDyG5VNqIZyXPmuDbYbWGtm+WmqsWOVMjC+TLmLQMg/pLrH23VRrq99Se6a4nPdsjxoAwaStj5m2hI0bzuV4s8nqTnJ9ux6WKPGKSITtfihmZDfdzWuPtv6qBYdEbHpw6dwHwts1o5ADRDjF1bHGoI1RMARI32RY4luSNGx0DLrrIhoVwRqiFlimOBOauCzijFDe9cBnFgtoaxcT4hakqKqHXNlKV2l1F00Jc9NH7KT0GoqPinnMsnYosoUdWVIGiKtsm2oq2WHCmsnjtsRu0E+Fw+2ziOeilopauO1v57BweRnHk7Qn1uqLhuId3I0g2vYH8j6K9UWKXtewPHkevmseeEsb/ZipxmrROUPayBthK18R/qYXAerRf5KxUeJxSaskY4dHA/LdVuEte3xWIPMAgevD1QpcCp3m+Sx5sJafcIQ6qUUSlhiy8NeF13qpFNhkjD/Kqp2AcC7OPmnGPrW/8AnY8f1wi/uCtEetIvpl9lubNdEzAhVJtXWcoHeWdp9rrc1fV6DJE0/jP9kX1ySF/TP7LSYeIWmOKrgxWttbJD6uf/AGRY6ytcP/rj/wB3Lv1cX2O9CXmiyh4XeW6rcgqDa8pHPK1o9tClJcPe4nvKmoI+6JMo8tFz6xI5YP3LTPXRxXMj2tAG5IH79uKhqjtZC67YQZSOQcB6GxPySMGGUjf/ABF7ub3GT11TDy1os0Bo5AADysFHJ1kpLVFI4IJ7v+hV+0NdUva4z2iiA1AN9OQYCcxO3icR/ShRR9xSumffvJWj4t2RC5jZb7O9yBz6KYnpBK5rXjwNIeWnW5B8Gb1F7dFXe3tf4cnNY+bySUP8o1RX0UJ/icXcySmYChhq6jXqFUqH2uWg5cRlGypGEA46ojW31QytyGwsFyONushuaFtjOKwuRADyrS7zrFwBSuk1TGFxDdR8hzOUzSsytTpHTezdfUBrSqLNibhITwVhx+Q5Sq1JQEkHmtGFJbZg6pyekOx1RkGmgVswmqLowb6jQ+Y/SxVYqWiGPQcE32QqCXSNds6zm+Y0PyI9knUR5Qv6F6Z8Z19l4osQcNiVNUWKG/7B9eaqQ0KfgkXkzh5RuZdYcSadwmqesB5W6fmqlTTXT0UhCg5yiLxTLIwgkkEeWxWy/XX56KIhmKZEpO6X1LBxJPKD+7WWRNbr052F/ZJNkKIxx/un5IFDhcBsfqQsZJzHzFkAFEaEVMWjfi5geQ/usIt+7n3XbQgVzrN6nT3QelbCtiwk0Ludz6cF5x2pqM8tuV1fMRmDI3eS8vq6jM9x5krv+Pi5yc2VdIy2iCTqjO2Sz916yG5DsLk60aKNpypCIpZIKYq/QredMzMuLpKNt0EOGj1XD4kZvhFkCWbgFxzOe66rEO56rERbQrhsWZympRwSWDs0unN3J/IjI7E6YOFlXq+bI5rVYMRmsT0VPqZTJJfktGKOjD1ErkkiXxuPNG30QMIqO7ey/Ox8jonJm5owEvPQ5bHoubTXFnQpJyLg5HgdYpKklzxtd018xoU5CvLkq0bHvaJOFSURUZSqTg0WWQBuJNMCBGEzEp0CwsQ5piMLhoRmIoDO2ozQhhGYnFZ0wKLxWpDXNB6n8lKBeZdrcZeax8bPhYGs9bZj9U6x+r7X2OTrYbtPjYtkHFVdlISLpiSnc52ZykaeMgWstEIwxLjAZW+5DlttEq/dTVfELclCyBaYztDIYp09EUnA3RNxoN2Vig4S7RZyYGiXcdbpUOjmpchBq7cb6rpELB5Fi6WIinOGmzEzmsLpOF/hC7qcxbZoVaIOVIgscqbBx9FE4ZSXaXImPBwIaQQpqjgyQWJ3Cu/bGjHj903JilDLdgPVP10L3ZSBoi9k8LbJHIXHUHS6nqPLkseCnJ70clpkLgziGuaeBv6H9VMQustvowWl4H/SHTuWLMt2aofGiVpXahS8YUNApajdfRYZjDsLuCaZulmhNsUrAMRFMZbJaEm6bLrqmqF3Ztuu3qjMQWozUEwMHWTiNjnnZoLvYXXkQBc90h3e4uPqbq+dvMQEVPlvYyOy+g1cqtS0UWTM6T00C19NilOLaObS7ndJM0Czhfkil+UZiNFDz4tFHexvZQmI9p3yeFo06Ksen5LY3If7QYg06NOqQow5w8krQ4e6TxuJupWOHu1SowXFDRXkYy6IkOiJR2ctTxZSkjLdFlo3I4nQLgttohunsitdZuY7nZNQbB3WyVxGL6ojyBxROB94FiH3w5LERQ3+WyM8L2lrm6EcQUainZfKd1Ze1WKxTlr4x48tnWGh5Kr0VA7Pnykm99eCdStbMcm2JY9h5ne1rRYtIN+alKLAWADvDfpdS78otpY81yHMvqUHkYyxryFiigib4WeaRroBIPA4MRahw2bqkZIy7RFW1YkqToYoqB1snet1+ajYpLEjrYrbMCkzbnobriqpnwvDX38QuDzI0P5LPKpWUg2iYpXqTgdYqEonXHkpenOix5FTKEyx17JiIpGkkTrVna2cMxn9Uy1KRlMROXJgYdiKSgXWppg1pJ4fkhyo6jyv/FavMlTHE06RMJP4nkfkAqnGJDxPupvELzTySn7b3H0vYfJFhpwN17ONrHjUR1jRBfwBO6foMKHRSn8OOC6a3Kj6jlpD8UcU0QabLqvY3h+yiQbtPulK8bqbXuCNYbYFO1zLtUNQXuFNON22U5qp2KRMUdz0CyaS56DZN/w54IMlKRqq8kMBDrLRbdYyO+p2H70W5X6WCc457sLELMsRAWbAqimkeGROjzOIAGYAElT9ZhkkUmRzWhxFxZwsR0Xz6AWm4NiNiDYjyKO/FKgnMZpSeZkcTp1JWv8ATxZ5LzST7HuGM4RO2IvLAANfiaSoHDmiZt2kGxsQOB6rzR+P1bhlM8pG1i8kWXWCY1NSSB7Cf6mnZ3mi8EUtHRzy8ns1LgLy0kb+SVmwWVmsjS2+zlOf4edtqWuGR72wzi1mvygOJ+6Tv5dUbt9VyRgMkdEAdQWu1I6gjRLUYqvP0Op8pCOB4kxjSyRgdfY6XCW7WmCeCRsZHe0obOPvd085ZR5aNd/+VUcU7XQwj+Uc8luGwKq1DiM0kr5S83eMr7bZT9nyUliVc2UUrlSLbhsuvCxU/TmxsqtRHRWOF12grzM62aUScT7FSkL+Kh2nQFSFG/SyxSdDEg1w/NFjKUjOtkyw6qbyHcRklQHbKu7unfY6uAYPNxt9LqccVQO3dbmlZGNh4j57BP0655Uvyc9IhaCiLuKkTRhvFcYZEcpKzvNd17E9Rs5SCiMJasboUzG9cSNuoxdOylieFi6DXN1KlKSENUdXv+JPGXKRzN4Y27lJv0KVwhlgSnXtukm/cA6YbpaseBuiM0SVa1ztl0PkEVkmv0/fBLuejGMjdc5QtQGAzHksRr9FtdZ1FVloASuG4c3qptuHPIvaw66LlmHk8QtPNoR4YX2IxlKBsEZlEHfErFRULWC5AJRJQ0/ZHspPKzuKSqilVGHgHQoMtO47uJttck2Ct8lOw/ZCEzDY3SMbl3OvkNSqLP8AZCWGH0IYL2Xc+z5AQzgOLtOmys0kTIo7ZMjRtoCVJF4Byg212b9L8EKrY1zSTctAIJ4XO2p3Kx5M7lLY0caXYhcPeL6cR9FZMLddpHJVyOmytbIw6bFvEEHUhSuFVQzW1UsytaGLFSm7U3R7qLpqkXOqZinF91584PY6ZNjdHBUQ6uA4oM+NMG7h+/zWf0ZvsNyRLV9eyJhe9wAG5K8znxFs1Q91rh21weCmsdp5ZmmaX+XCA0tDi0PeCbZo473ceOtlDUFN/NYIQSb8bFxHEutpsvU6fplhi5S7sk5cnSDmQtHhIsdLX26I0lG9rcxBsUziGH5s12EHW4GlvRBZVyOYIXG+TYnfLyK0QlGUe9iu0wLHIrSg2toisU2OmMNdYKuYjP4w3mpmsmswqsZXPeH8zYKuGPdlLLXhY8F0cuuspocrGjouxEs0mrbCBeFw9nNNOjA1UZU1GY2CMd9jjJnj1Sb47akpmwbuRdIVlRwGpOw4krRBfQLOe9WLf+UVH3fqsVOS+xeY4YQRrc6A6nquWADQBZC67WnoR8lq65jHV1qy5Dl1nQAzl8fFJta4zs18LAXHqToAmZJCovEKnI5p33uOidb0ickW3DoA4l0mgG/BZUT97dg8Mbfi04X2ChoMS73KC85RY2/e6be4OBa06G1zzWOWNqVv/QUyPqmhzi1ly1ugB09uaXje+O51HK9ypLIWaW8+PskZdHcjx/srxfgRir8QnuSH2O/QeiLTYrUg/GDw4IxiA1LR8x8kxSwC17Ab23P1TOUa7AoYpsfqY9ckTzaw7yJj8vUDa/ndJzV9VKWl7iclw3wsaGgnUANFvdSVI7wnMGkdWjdblZoDtpsNAprLWkjuPkLhGFPqcxdmuBa5dqT6qTwrDv4bM4nM7ieItwAUDR1DoJBID5gnQjkrFPi3e2sLWIIudfTmFLNbjQ8HQziJFQ0SRus5jdeZHIjiqqM7qlrLXLg69uFhdP41UiLxNdYm5sOF+HvdR/Yava+tOYXuxzQf6tCSPaybo8NfwDJLyMvjcHFtjfZdAKz9o8QjYMjADIdzvkG1/NU6onyDrw6lUywSlSdnY22rYticmYhg9fJGwqmzvBt4WfVJ07XONxu42HMnn5BWumpmxMsTYDUk80uSXCNIsjeRDnlZGLuIHLmkq7GQNGaf1H8gob+Ia919XHmowxSe2FsarsUc/RugUaXuB3W5Hi64b4jxttpuTyC1wiooDNsl3c46D59ArDgeFAA1E4yhuoB+yLceqNgWAbSSgC3wt4M69XfRRfanGu+d3Mf+k06n7xH5IXzfGP5FJX/5ZTfdPt+qxU/u/wB6LFX9PAJKUP8Apt8109YsSMJw1bW1iBwORR1f8Y/CfqsWJ4k5dhHDtvVWLDlixDP5EQzNt7qMk+IraxRxnMYqOCPB8IWLFz7HDlB8LvP+yLX/AL9lixRfyD4ImpVh7Mf7iH8DvoVpYrw+Uf5El2ZVMc+F/wCJ/wDyKP2F/wB1T+R/4lYsWjF8fycyWqPjd5n6qJxL4mrFizR+Zddh/CP9aP8ACPqpHG/s+qxYkl8l+R0VCr3PmjUXHyWLFqfxAwR4qUwD/Vj/AArFiWXxYrLniX+2d+A/mvLabYLFi7puz/zwF9xhYsWLU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 descr="Screen sho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7" y="3902676"/>
            <a:ext cx="4967287" cy="27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lazyseong.files.wordpress.com/2011/05/natillas-ck-1687633-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03" y="35711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2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Museo</a:t>
            </a:r>
            <a:r>
              <a:rPr lang="en-US" dirty="0" smtClean="0"/>
              <a:t> de </a:t>
            </a:r>
            <a:r>
              <a:rPr lang="en-US" dirty="0" err="1" smtClean="0"/>
              <a:t>Bellas</a:t>
            </a:r>
            <a:r>
              <a:rPr lang="en-US" dirty="0" smtClean="0"/>
              <a:t> </a:t>
            </a:r>
            <a:r>
              <a:rPr lang="en-US" dirty="0" err="1" smtClean="0"/>
              <a:t>Artes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1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encrypted-tbn1.gstatic.com/images?q=tbn:ANd9GcQBkuJpyfsqUCd8KHPBCEjRl7_YzvVPYS-rqXe0igK9xXs6xf0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81" y="304800"/>
            <a:ext cx="3152265" cy="20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5/5b/Museo_de_Bellas_Artes_de_Sevilla-Llanto_por_Cristo_muerto-Pedro_Mill%C3%A1n-20110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64790"/>
            <a:ext cx="3476722" cy="23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3.gstatic.com/images?q=tbn:ANd9GcRmtWEUNUCGC8a3lDoj9b5F8ADxACNFN4jHAnr8gdO7isXJu7gM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344180"/>
            <a:ext cx="3087850" cy="20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2.gstatic.com/images?q=tbn:ANd9GcQrhcF9mZ-TICptjD6zOV_VNgd4JhKx3u4bAp-MN23_gT4GDuS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25" y="21336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museosdeandalucia.es/culturaydeporte/museos/media/fotos/MBASE-MBASE_os_07_E153E_gr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54" y="4179898"/>
            <a:ext cx="2114550" cy="27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66" y="4386631"/>
            <a:ext cx="3024294" cy="256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88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La Guerra Civil Española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1936-39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250"/>
            <a:ext cx="43719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62697"/>
            <a:ext cx="4363576" cy="653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375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1354</TotalTime>
  <Words>18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Mylar</vt:lpstr>
      <vt:lpstr>Viva el Toro </vt:lpstr>
      <vt:lpstr>Plaza de Cabildo</vt:lpstr>
      <vt:lpstr>   Tapas http://www.veintemundos.com/magazines/77-fr/#multimedia </vt:lpstr>
      <vt:lpstr>aceitunas</vt:lpstr>
      <vt:lpstr>natillas</vt:lpstr>
      <vt:lpstr>Museo de Bellas Artes</vt:lpstr>
      <vt:lpstr>La Guerra Civil Española  1936-39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el Toro</dc:title>
  <dc:creator>Kristi</dc:creator>
  <cp:lastModifiedBy>Kristi</cp:lastModifiedBy>
  <cp:revision>2</cp:revision>
  <dcterms:created xsi:type="dcterms:W3CDTF">2013-07-30T17:30:07Z</dcterms:created>
  <dcterms:modified xsi:type="dcterms:W3CDTF">2013-08-03T22:51:39Z</dcterms:modified>
</cp:coreProperties>
</file>