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3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B21D-A087-44B2-BA4E-CF22067FC13E}" type="datetimeFigureOut">
              <a:rPr lang="es-ES" smtClean="0"/>
              <a:t>25/06/2014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A791-701C-4825-8FD8-178615F52EA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5188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B21D-A087-44B2-BA4E-CF22067FC13E}" type="datetimeFigureOut">
              <a:rPr lang="es-ES" smtClean="0"/>
              <a:t>25/06/2014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A791-701C-4825-8FD8-178615F52EA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4367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B21D-A087-44B2-BA4E-CF22067FC13E}" type="datetimeFigureOut">
              <a:rPr lang="es-ES" smtClean="0"/>
              <a:t>25/06/2014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A791-701C-4825-8FD8-178615F52EA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150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B21D-A087-44B2-BA4E-CF22067FC13E}" type="datetimeFigureOut">
              <a:rPr lang="es-ES" smtClean="0"/>
              <a:t>25/06/2014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A791-701C-4825-8FD8-178615F52EA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3469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B21D-A087-44B2-BA4E-CF22067FC13E}" type="datetimeFigureOut">
              <a:rPr lang="es-ES" smtClean="0"/>
              <a:t>25/06/2014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A791-701C-4825-8FD8-178615F52EA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415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B21D-A087-44B2-BA4E-CF22067FC13E}" type="datetimeFigureOut">
              <a:rPr lang="es-ES" smtClean="0"/>
              <a:t>25/06/2014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A791-701C-4825-8FD8-178615F52EA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6042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B21D-A087-44B2-BA4E-CF22067FC13E}" type="datetimeFigureOut">
              <a:rPr lang="es-ES" smtClean="0"/>
              <a:t>25/06/2014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A791-701C-4825-8FD8-178615F52EA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8693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B21D-A087-44B2-BA4E-CF22067FC13E}" type="datetimeFigureOut">
              <a:rPr lang="es-ES" smtClean="0"/>
              <a:t>25/06/2014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A791-701C-4825-8FD8-178615F52EA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878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B21D-A087-44B2-BA4E-CF22067FC13E}" type="datetimeFigureOut">
              <a:rPr lang="es-ES" smtClean="0"/>
              <a:t>25/06/2014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A791-701C-4825-8FD8-178615F52EA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6209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B21D-A087-44B2-BA4E-CF22067FC13E}" type="datetimeFigureOut">
              <a:rPr lang="es-ES" smtClean="0"/>
              <a:t>25/06/2014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A791-701C-4825-8FD8-178615F52EA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8786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B21D-A087-44B2-BA4E-CF22067FC13E}" type="datetimeFigureOut">
              <a:rPr lang="es-ES" smtClean="0"/>
              <a:t>25/06/2014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A791-701C-4825-8FD8-178615F52EA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3978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AB21D-A087-44B2-BA4E-CF22067FC13E}" type="datetimeFigureOut">
              <a:rPr lang="es-ES" smtClean="0"/>
              <a:t>25/06/2014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8A791-701C-4825-8FD8-178615F52EA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287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" t="5738" r="5908" b="11730"/>
          <a:stretch/>
        </p:blipFill>
        <p:spPr>
          <a:xfrm>
            <a:off x="2201119" y="1411704"/>
            <a:ext cx="7789762" cy="390066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27564" y="859127"/>
            <a:ext cx="9144000" cy="2387600"/>
          </a:xfrm>
        </p:spPr>
        <p:txBody>
          <a:bodyPr/>
          <a:lstStyle/>
          <a:p>
            <a:r>
              <a:rPr lang="es-ES" dirty="0" smtClean="0"/>
              <a:t>Sal de ti, serás feliz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1731818" y="1233055"/>
            <a:ext cx="10169237" cy="4294909"/>
          </a:xfrm>
          <a:prstGeom prst="rect">
            <a:avLst/>
          </a:prstGeom>
          <a:noFill/>
          <a:ln w="57150">
            <a:solidFill>
              <a:srgbClr val="FF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93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glitter pattern="hexagon"/>
        <p:sndAc>
          <p:stSnd loop="1">
            <p:snd r:embed="rId2" name="Track 2.wav"/>
          </p:stSnd>
        </p:sndAc>
      </p:transition>
    </mc:Choice>
    <mc:Fallback xmlns="">
      <p:transition spd="slow">
        <p:fade/>
        <p:sndAc>
          <p:stSnd loop="1">
            <p:snd r:embed="rId4" name="Track 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049867" y="1405465"/>
            <a:ext cx="10566399" cy="3877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58433" y="2549525"/>
            <a:ext cx="8949266" cy="1325563"/>
          </a:xfrm>
        </p:spPr>
        <p:txBody>
          <a:bodyPr>
            <a:noAutofit/>
          </a:bodyPr>
          <a:lstStyle/>
          <a:p>
            <a:r>
              <a:rPr lang="es-ES" sz="5400" b="1" dirty="0" smtClean="0">
                <a:solidFill>
                  <a:srgbClr val="C00000"/>
                </a:solidFill>
                <a:latin typeface="Bernard MT Condensed" panose="02050806060905020404" pitchFamily="18" charset="0"/>
              </a:rPr>
              <a:t>NO TE HAGAS</a:t>
            </a:r>
            <a:br>
              <a:rPr lang="es-ES" sz="5400" b="1" dirty="0" smtClean="0">
                <a:solidFill>
                  <a:srgbClr val="C00000"/>
                </a:solidFill>
                <a:latin typeface="Bernard MT Condensed" panose="02050806060905020404" pitchFamily="18" charset="0"/>
              </a:rPr>
            </a:br>
            <a:r>
              <a:rPr lang="es-ES" sz="5400" b="1" dirty="0" smtClean="0">
                <a:solidFill>
                  <a:srgbClr val="C00000"/>
                </a:solidFill>
                <a:latin typeface="Bernard MT Condensed" panose="02050806060905020404" pitchFamily="18" charset="0"/>
              </a:rPr>
              <a:t>DAÑO A TI MISMO</a:t>
            </a:r>
            <a:endParaRPr lang="es-ES" sz="5400" b="1" dirty="0">
              <a:solidFill>
                <a:srgbClr val="C00000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" t="14861" r="-1185" b="16398"/>
          <a:stretch/>
        </p:blipFill>
        <p:spPr>
          <a:xfrm>
            <a:off x="7179734" y="1701797"/>
            <a:ext cx="3885140" cy="3285068"/>
          </a:xfrm>
        </p:spPr>
      </p:pic>
    </p:spTree>
    <p:extLst>
      <p:ext uri="{BB962C8B-B14F-4D97-AF65-F5344CB8AC3E}">
        <p14:creationId xmlns:p14="http://schemas.microsoft.com/office/powerpoint/2010/main" val="4174075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5500">
              <a:srgbClr val="7B4178"/>
            </a:gs>
            <a:gs pos="52000">
              <a:srgbClr val="855250"/>
            </a:gs>
            <a:gs pos="53000">
              <a:schemeClr val="accent4">
                <a:lumMod val="60000"/>
              </a:schemeClr>
            </a:gs>
            <a:gs pos="100000">
              <a:srgbClr val="7030A0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80326" y="808037"/>
            <a:ext cx="9588500" cy="1325563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chemeClr val="bg1"/>
                </a:solidFill>
                <a:latin typeface="Engravers MT" panose="02090707080505020304" pitchFamily="18" charset="0"/>
              </a:rPr>
              <a:t>A VECES NO SE QUE DECIR</a:t>
            </a:r>
            <a:endParaRPr lang="es-ES" sz="3600" b="1" dirty="0">
              <a:solidFill>
                <a:schemeClr val="bg1"/>
              </a:solidFill>
              <a:latin typeface="Engravers MT" panose="02090707080505020304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2" t="22209" r="13241"/>
          <a:stretch/>
        </p:blipFill>
        <p:spPr>
          <a:xfrm>
            <a:off x="897775" y="1717964"/>
            <a:ext cx="9991898" cy="4932218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294660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40" y="1027906"/>
            <a:ext cx="9182458" cy="5073636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37517" y="4571365"/>
            <a:ext cx="3683924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bg1"/>
                </a:solidFill>
                <a:latin typeface="Forte" panose="03060902040502070203" pitchFamily="66" charset="0"/>
              </a:rPr>
              <a:t>CALMA</a:t>
            </a:r>
            <a:br>
              <a:rPr lang="es-ES" b="1" dirty="0" smtClean="0">
                <a:solidFill>
                  <a:schemeClr val="bg1"/>
                </a:solidFill>
                <a:latin typeface="Forte" panose="03060902040502070203" pitchFamily="66" charset="0"/>
              </a:rPr>
            </a:br>
            <a:r>
              <a:rPr lang="es-ES" b="1" dirty="0" smtClean="0">
                <a:solidFill>
                  <a:schemeClr val="bg1"/>
                </a:solidFill>
                <a:latin typeface="Forte" panose="03060902040502070203" pitchFamily="66" charset="0"/>
              </a:rPr>
              <a:t>TU ALMA</a:t>
            </a:r>
            <a:br>
              <a:rPr lang="es-ES" b="1" dirty="0" smtClean="0">
                <a:solidFill>
                  <a:schemeClr val="bg1"/>
                </a:solidFill>
                <a:latin typeface="Forte" panose="03060902040502070203" pitchFamily="66" charset="0"/>
              </a:rPr>
            </a:br>
            <a:r>
              <a:rPr lang="es-ES" b="1" dirty="0" smtClean="0">
                <a:solidFill>
                  <a:schemeClr val="bg1"/>
                </a:solidFill>
                <a:latin typeface="Forte" panose="03060902040502070203" pitchFamily="66" charset="0"/>
              </a:rPr>
              <a:t>ANSIOSA</a:t>
            </a:r>
            <a:endParaRPr lang="es-ES" b="1" dirty="0">
              <a:solidFill>
                <a:schemeClr val="bg1"/>
              </a:solidFill>
              <a:latin typeface="Forte" panose="03060902040502070203" pitchFamily="66" charset="0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8395855" y="565265"/>
            <a:ext cx="1409006" cy="131341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9137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os almacenados 4"/>
          <p:cNvSpPr/>
          <p:nvPr/>
        </p:nvSpPr>
        <p:spPr>
          <a:xfrm>
            <a:off x="728133" y="491067"/>
            <a:ext cx="4030134" cy="5808133"/>
          </a:xfrm>
          <a:prstGeom prst="flowChartOnlineStorage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6869" y="2690017"/>
            <a:ext cx="4055532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Franklin Gothic Heavy" panose="020B0903020102020204" pitchFamily="34" charset="0"/>
              </a:rPr>
              <a:t>¡ NUNCA</a:t>
            </a:r>
            <a:br>
              <a:rPr lang="es-ES" dirty="0" smtClean="0">
                <a:latin typeface="Franklin Gothic Heavy" panose="020B0903020102020204" pitchFamily="34" charset="0"/>
              </a:rPr>
            </a:br>
            <a:r>
              <a:rPr lang="es-ES" dirty="0" smtClean="0">
                <a:latin typeface="Franklin Gothic Heavy" panose="020B0903020102020204" pitchFamily="34" charset="0"/>
              </a:rPr>
              <a:t/>
            </a:r>
            <a:br>
              <a:rPr lang="es-ES" dirty="0" smtClean="0">
                <a:latin typeface="Franklin Gothic Heavy" panose="020B0903020102020204" pitchFamily="34" charset="0"/>
              </a:rPr>
            </a:br>
            <a:r>
              <a:rPr lang="es-ES" dirty="0" smtClean="0">
                <a:latin typeface="Franklin Gothic Heavy" panose="020B0903020102020204" pitchFamily="34" charset="0"/>
              </a:rPr>
              <a:t>HORAS </a:t>
            </a:r>
            <a:br>
              <a:rPr lang="es-ES" dirty="0" smtClean="0">
                <a:latin typeface="Franklin Gothic Heavy" panose="020B0903020102020204" pitchFamily="34" charset="0"/>
              </a:rPr>
            </a:br>
            <a:r>
              <a:rPr lang="es-ES" dirty="0" smtClean="0">
                <a:latin typeface="Franklin Gothic Heavy" panose="020B0903020102020204" pitchFamily="34" charset="0"/>
              </a:rPr>
              <a:t/>
            </a:r>
            <a:br>
              <a:rPr lang="es-ES" dirty="0" smtClean="0">
                <a:latin typeface="Franklin Gothic Heavy" panose="020B0903020102020204" pitchFamily="34" charset="0"/>
              </a:rPr>
            </a:br>
            <a:r>
              <a:rPr lang="es-ES" dirty="0" smtClean="0">
                <a:latin typeface="Franklin Gothic Heavy" panose="020B0903020102020204" pitchFamily="34" charset="0"/>
              </a:rPr>
              <a:t>VACÍAS !</a:t>
            </a:r>
            <a:br>
              <a:rPr lang="es-ES" dirty="0" smtClean="0">
                <a:latin typeface="Franklin Gothic Heavy" panose="020B0903020102020204" pitchFamily="34" charset="0"/>
              </a:rPr>
            </a:br>
            <a:endParaRPr lang="es-ES" dirty="0">
              <a:latin typeface="Franklin Gothic Heavy" panose="020B09030201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 t="2684" r="17803" b="2481"/>
          <a:stretch/>
        </p:blipFill>
        <p:spPr>
          <a:xfrm>
            <a:off x="4944532" y="228599"/>
            <a:ext cx="6536267" cy="6333067"/>
          </a:xfrm>
        </p:spPr>
      </p:pic>
    </p:spTree>
    <p:extLst>
      <p:ext uri="{BB962C8B-B14F-4D97-AF65-F5344CB8AC3E}">
        <p14:creationId xmlns:p14="http://schemas.microsoft.com/office/powerpoint/2010/main" val="136380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ube 7"/>
          <p:cNvSpPr/>
          <p:nvPr/>
        </p:nvSpPr>
        <p:spPr>
          <a:xfrm>
            <a:off x="3241680" y="623466"/>
            <a:ext cx="7924218" cy="138000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0120">
            <a:off x="1015011" y="1388532"/>
            <a:ext cx="5420644" cy="4348693"/>
          </a:xfrm>
          <a:ln>
            <a:solidFill>
              <a:srgbClr val="92D050"/>
            </a:solidFill>
          </a:ln>
          <a:effectLst>
            <a:softEdge rad="317500"/>
          </a:effectLst>
        </p:spPr>
      </p:pic>
      <p:sp>
        <p:nvSpPr>
          <p:cNvPr id="5" name="Rectángulo 4"/>
          <p:cNvSpPr/>
          <p:nvPr/>
        </p:nvSpPr>
        <p:spPr>
          <a:xfrm>
            <a:off x="7721897" y="989053"/>
            <a:ext cx="3030188" cy="34163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Left">
              <a:avLst>
                <a:gd name="adj" fmla="val 14498"/>
              </a:avLst>
            </a:prstTxWarp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Encauza</a:t>
            </a:r>
          </a:p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</a:t>
            </a:r>
          </a:p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xistencia</a:t>
            </a:r>
          </a:p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 </a:t>
            </a:r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bien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Arco 5"/>
          <p:cNvSpPr/>
          <p:nvPr/>
        </p:nvSpPr>
        <p:spPr>
          <a:xfrm rot="10467769">
            <a:off x="846867" y="5295952"/>
            <a:ext cx="10924302" cy="883417"/>
          </a:xfrm>
          <a:prstGeom prst="arc">
            <a:avLst>
              <a:gd name="adj1" fmla="val 5836269"/>
              <a:gd name="adj2" fmla="val 21571528"/>
            </a:avLst>
          </a:prstGeom>
          <a:solidFill>
            <a:srgbClr val="00B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36296"/>
          <a:stretch/>
        </p:blipFill>
        <p:spPr>
          <a:xfrm rot="2706816">
            <a:off x="3357976" y="3134750"/>
            <a:ext cx="1005645" cy="64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4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25265" y="4479926"/>
            <a:ext cx="7052733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Baskerville Old Face" panose="02020602080505020303" pitchFamily="18" charset="0"/>
              </a:rPr>
              <a:t>NO PIERDAS</a:t>
            </a:r>
            <a:br>
              <a:rPr lang="es-ES" b="1" dirty="0" smtClean="0">
                <a:latin typeface="Baskerville Old Face" panose="02020602080505020303" pitchFamily="18" charset="0"/>
              </a:rPr>
            </a:br>
            <a:r>
              <a:rPr lang="es-ES" b="1" dirty="0" smtClean="0">
                <a:latin typeface="Baskerville Old Face" panose="02020602080505020303" pitchFamily="18" charset="0"/>
              </a:rPr>
              <a:t>NUNCA EL</a:t>
            </a:r>
            <a:br>
              <a:rPr lang="es-ES" b="1" dirty="0" smtClean="0">
                <a:latin typeface="Baskerville Old Face" panose="02020602080505020303" pitchFamily="18" charset="0"/>
              </a:rPr>
            </a:br>
            <a:r>
              <a:rPr lang="es-ES" b="1" dirty="0" smtClean="0">
                <a:latin typeface="Baskerville Old Face" panose="02020602080505020303" pitchFamily="18" charset="0"/>
              </a:rPr>
              <a:t>ENCANTO</a:t>
            </a:r>
            <a:br>
              <a:rPr lang="es-ES" b="1" dirty="0" smtClean="0">
                <a:latin typeface="Baskerville Old Face" panose="02020602080505020303" pitchFamily="18" charset="0"/>
              </a:rPr>
            </a:br>
            <a:r>
              <a:rPr lang="es-ES" b="1" dirty="0" smtClean="0">
                <a:latin typeface="Baskerville Old Face" panose="02020602080505020303" pitchFamily="18" charset="0"/>
              </a:rPr>
              <a:t>DE LA MIRADA</a:t>
            </a:r>
            <a:endParaRPr lang="es-ES" b="1" dirty="0">
              <a:latin typeface="Baskerville Old Face" panose="02020602080505020303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0783">
            <a:off x="725277" y="928983"/>
            <a:ext cx="5717134" cy="5580805"/>
          </a:xfrm>
          <a:effectLst>
            <a:softEdge rad="6350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5" t="-575" r="3917" b="11957"/>
          <a:stretch/>
        </p:blipFill>
        <p:spPr>
          <a:xfrm>
            <a:off x="7231925" y="304459"/>
            <a:ext cx="3503808" cy="357327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7329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964276" y="731520"/>
            <a:ext cx="3125586" cy="2133499"/>
          </a:xfrm>
          <a:prstGeom prst="rect">
            <a:avLst/>
          </a:prstGeom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7459" y="1135487"/>
            <a:ext cx="446532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RESPETA</a:t>
            </a:r>
            <a:br>
              <a:rPr lang="es-ES" b="1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b="1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TODA</a:t>
            </a:r>
            <a:br>
              <a:rPr lang="es-ES" b="1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b="1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EXISTENCIA</a:t>
            </a:r>
            <a:endParaRPr lang="es-ES" b="1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" r="5121" b="6365"/>
          <a:stretch/>
        </p:blipFill>
        <p:spPr>
          <a:xfrm>
            <a:off x="4821381" y="464878"/>
            <a:ext cx="6234545" cy="6051665"/>
          </a:xfrm>
        </p:spPr>
      </p:pic>
      <p:sp>
        <p:nvSpPr>
          <p:cNvPr id="7" name="Rectángulo 6"/>
          <p:cNvSpPr/>
          <p:nvPr/>
        </p:nvSpPr>
        <p:spPr>
          <a:xfrm>
            <a:off x="997527" y="3535628"/>
            <a:ext cx="3092335" cy="26822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3" t="7879" b="5227"/>
          <a:stretch/>
        </p:blipFill>
        <p:spPr>
          <a:xfrm>
            <a:off x="1167245" y="3867424"/>
            <a:ext cx="2752897" cy="212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0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64" y="630620"/>
            <a:ext cx="10049884" cy="5517931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95339" y="2876049"/>
            <a:ext cx="3750426" cy="1325563"/>
          </a:xfrm>
        </p:spPr>
        <p:txBody>
          <a:bodyPr>
            <a:noAutofit/>
          </a:bodyPr>
          <a:lstStyle/>
          <a:p>
            <a:r>
              <a:rPr lang="es-ES" sz="3600" dirty="0" smtClean="0">
                <a:latin typeface="Bodoni MT Black" panose="02070A03080606020203" pitchFamily="18" charset="0"/>
              </a:rPr>
              <a:t>¡GRACIAS</a:t>
            </a:r>
            <a:br>
              <a:rPr lang="es-ES" sz="3600" dirty="0" smtClean="0">
                <a:latin typeface="Bodoni MT Black" panose="02070A03080606020203" pitchFamily="18" charset="0"/>
              </a:rPr>
            </a:br>
            <a:r>
              <a:rPr lang="es-ES" sz="3600" dirty="0" smtClean="0">
                <a:latin typeface="Bodoni MT Black" panose="02070A03080606020203" pitchFamily="18" charset="0"/>
              </a:rPr>
              <a:t>SEÑOR!</a:t>
            </a:r>
            <a:br>
              <a:rPr lang="es-ES" sz="3600" dirty="0" smtClean="0">
                <a:latin typeface="Bodoni MT Black" panose="02070A03080606020203" pitchFamily="18" charset="0"/>
              </a:rPr>
            </a:br>
            <a:r>
              <a:rPr lang="es-ES" sz="3600" dirty="0" smtClean="0">
                <a:latin typeface="Bodoni MT Black" panose="02070A03080606020203" pitchFamily="18" charset="0"/>
              </a:rPr>
              <a:t>POR HABER</a:t>
            </a:r>
            <a:br>
              <a:rPr lang="es-ES" sz="3600" dirty="0" smtClean="0">
                <a:latin typeface="Bodoni MT Black" panose="02070A03080606020203" pitchFamily="18" charset="0"/>
              </a:rPr>
            </a:br>
            <a:r>
              <a:rPr lang="es-ES" sz="3600" dirty="0" smtClean="0">
                <a:latin typeface="Bodoni MT Black" panose="02070A03080606020203" pitchFamily="18" charset="0"/>
              </a:rPr>
              <a:t>HECHO</a:t>
            </a:r>
            <a:br>
              <a:rPr lang="es-ES" sz="3600" dirty="0" smtClean="0">
                <a:latin typeface="Bodoni MT Black" panose="02070A03080606020203" pitchFamily="18" charset="0"/>
              </a:rPr>
            </a:br>
            <a:r>
              <a:rPr lang="es-ES" sz="3600" dirty="0" smtClean="0">
                <a:latin typeface="Bodoni MT Black" panose="02070A03080606020203" pitchFamily="18" charset="0"/>
              </a:rPr>
              <a:t>QUE</a:t>
            </a:r>
            <a:br>
              <a:rPr lang="es-ES" sz="3600" dirty="0" smtClean="0">
                <a:latin typeface="Bodoni MT Black" panose="02070A03080606020203" pitchFamily="18" charset="0"/>
              </a:rPr>
            </a:br>
            <a:r>
              <a:rPr lang="es-ES" sz="3600" dirty="0" smtClean="0">
                <a:latin typeface="Bodoni MT Black" panose="02070A03080606020203" pitchFamily="18" charset="0"/>
              </a:rPr>
              <a:t>NACIERA</a:t>
            </a:r>
            <a:endParaRPr lang="es-ES" sz="3600" dirty="0">
              <a:latin typeface="Bodoni MT Black" panose="02070A030806060202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" t="27790" r="26890" b="6659"/>
          <a:stretch/>
        </p:blipFill>
        <p:spPr>
          <a:xfrm rot="1542405">
            <a:off x="1437502" y="1385609"/>
            <a:ext cx="6128345" cy="430644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13187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17" y="2594451"/>
            <a:ext cx="8367876" cy="3427975"/>
          </a:xfrm>
        </p:spPr>
      </p:pic>
      <p:sp>
        <p:nvSpPr>
          <p:cNvPr id="5" name="Lágrima 4"/>
          <p:cNvSpPr/>
          <p:nvPr/>
        </p:nvSpPr>
        <p:spPr>
          <a:xfrm>
            <a:off x="630622" y="660432"/>
            <a:ext cx="7851227" cy="2240423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1999768" y="975157"/>
            <a:ext cx="591452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scadeUp">
              <a:avLst/>
            </a:prstTxWarp>
            <a:spAutoFit/>
          </a:bodyPr>
          <a:lstStyle/>
          <a:p>
            <a:pPr algn="ctr"/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Soy frágil,</a:t>
            </a:r>
          </a:p>
          <a:p>
            <a:pPr algn="ctr"/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ayú</a:t>
            </a:r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dame, Señor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Arco 6"/>
          <p:cNvSpPr/>
          <p:nvPr/>
        </p:nvSpPr>
        <p:spPr>
          <a:xfrm rot="11522372">
            <a:off x="678298" y="1371384"/>
            <a:ext cx="5863574" cy="4178316"/>
          </a:xfrm>
          <a:prstGeom prst="arc">
            <a:avLst>
              <a:gd name="adj1" fmla="val 8811652"/>
              <a:gd name="adj2" fmla="val 2266814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Arco 7"/>
          <p:cNvSpPr/>
          <p:nvPr/>
        </p:nvSpPr>
        <p:spPr>
          <a:xfrm rot="21437723">
            <a:off x="4132993" y="599100"/>
            <a:ext cx="7488621" cy="5722883"/>
          </a:xfrm>
          <a:prstGeom prst="arc">
            <a:avLst>
              <a:gd name="adj1" fmla="val 14031184"/>
              <a:gd name="adj2" fmla="val 10890985"/>
            </a:avLst>
          </a:prstGeom>
          <a:ln w="5715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8075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500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65179" y="4921359"/>
            <a:ext cx="7375634" cy="1325563"/>
          </a:xfrm>
        </p:spPr>
        <p:txBody>
          <a:bodyPr>
            <a:normAutofit/>
          </a:bodyPr>
          <a:lstStyle/>
          <a:p>
            <a:r>
              <a:rPr lang="es-ES" sz="6000" b="1" dirty="0" smtClean="0">
                <a:latin typeface="Freestyle Script" panose="030804020302050B0404" pitchFamily="66" charset="0"/>
              </a:rPr>
              <a:t>ENAMÓRATE DE LA  V I D A</a:t>
            </a:r>
            <a:endParaRPr lang="es-ES" sz="6000" b="1" dirty="0">
              <a:latin typeface="Freestyle Script" panose="030804020302050B0404" pitchFamily="66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4"/>
          <a:stretch/>
        </p:blipFill>
        <p:spPr>
          <a:xfrm>
            <a:off x="1292772" y="1529256"/>
            <a:ext cx="8450318" cy="339210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2"/>
          <a:stretch/>
        </p:blipFill>
        <p:spPr>
          <a:xfrm>
            <a:off x="6301922" y="203693"/>
            <a:ext cx="5417113" cy="291662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14467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14855" y="2884198"/>
            <a:ext cx="3525982" cy="1325563"/>
          </a:xfrm>
        </p:spPr>
        <p:txBody>
          <a:bodyPr>
            <a:noAutofit/>
          </a:bodyPr>
          <a:lstStyle/>
          <a:p>
            <a:r>
              <a:rPr lang="es-ES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</a:t>
            </a:r>
            <a:br>
              <a:rPr lang="es-ES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VOLUNTAD,</a:t>
            </a:r>
            <a:br>
              <a:rPr lang="es-ES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NECESIAS</a:t>
            </a:r>
            <a:br>
              <a:rPr lang="es-ES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s-ES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7" b="6319"/>
          <a:stretch/>
        </p:blipFill>
        <p:spPr>
          <a:xfrm>
            <a:off x="2155537" y="1579849"/>
            <a:ext cx="4799444" cy="3934259"/>
          </a:xfrm>
        </p:spPr>
      </p:pic>
      <p:sp>
        <p:nvSpPr>
          <p:cNvPr id="5" name="Cinta perforada 4"/>
          <p:cNvSpPr/>
          <p:nvPr/>
        </p:nvSpPr>
        <p:spPr>
          <a:xfrm>
            <a:off x="1385455" y="152400"/>
            <a:ext cx="10155382" cy="6400800"/>
          </a:xfrm>
          <a:prstGeom prst="flowChartPunchedTap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6080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>
                <a:lumMod val="7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9000">
              <a:schemeClr val="accent1">
                <a:lumMod val="45000"/>
                <a:lumOff val="55000"/>
              </a:schemeClr>
            </a:gs>
            <a:gs pos="4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86857" y="278039"/>
            <a:ext cx="9524724" cy="1325563"/>
          </a:xfrm>
        </p:spPr>
        <p:txBody>
          <a:bodyPr>
            <a:normAutofit/>
          </a:bodyPr>
          <a:lstStyle/>
          <a:p>
            <a:r>
              <a:rPr lang="es-ES" sz="5400" b="1" dirty="0" smtClean="0">
                <a:latin typeface="Rage Italic" panose="03070502040507070304" pitchFamily="66" charset="0"/>
              </a:rPr>
              <a:t>¡GRACIAS por la belleza!</a:t>
            </a:r>
            <a:endParaRPr lang="es-ES" sz="5400" b="1" dirty="0">
              <a:latin typeface="Rage Italic" panose="03070502040507070304" pitchFamily="66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29" y="1391445"/>
            <a:ext cx="9898191" cy="4777126"/>
          </a:xfr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263388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17714" y="1596571"/>
            <a:ext cx="11829143" cy="3468915"/>
          </a:xfrm>
          <a:prstGeom prst="rect">
            <a:avLst/>
          </a:prstGeom>
          <a:solidFill>
            <a:srgbClr val="66CCFF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53286" y="2682046"/>
            <a:ext cx="3864429" cy="1325563"/>
          </a:xfrm>
        </p:spPr>
        <p:txBody>
          <a:bodyPr>
            <a:noAutofit/>
          </a:bodyPr>
          <a:lstStyle/>
          <a:p>
            <a:r>
              <a:rPr lang="es-ES" b="1" dirty="0" smtClean="0">
                <a:latin typeface="Informal Roman" panose="030604020304060B0204" pitchFamily="66" charset="0"/>
              </a:rPr>
              <a:t>HAZ</a:t>
            </a:r>
            <a:br>
              <a:rPr lang="es-ES" b="1" dirty="0" smtClean="0">
                <a:latin typeface="Informal Roman" panose="030604020304060B0204" pitchFamily="66" charset="0"/>
              </a:rPr>
            </a:br>
            <a:r>
              <a:rPr lang="es-ES" b="1" dirty="0" smtClean="0">
                <a:latin typeface="Informal Roman" panose="030604020304060B0204" pitchFamily="66" charset="0"/>
              </a:rPr>
              <a:t>QUE</a:t>
            </a:r>
            <a:br>
              <a:rPr lang="es-ES" b="1" dirty="0" smtClean="0">
                <a:latin typeface="Informal Roman" panose="030604020304060B0204" pitchFamily="66" charset="0"/>
              </a:rPr>
            </a:br>
            <a:r>
              <a:rPr lang="es-ES" b="1" dirty="0" smtClean="0">
                <a:latin typeface="Informal Roman" panose="030604020304060B0204" pitchFamily="66" charset="0"/>
              </a:rPr>
              <a:t>DESPIERTE</a:t>
            </a:r>
            <a:br>
              <a:rPr lang="es-ES" b="1" dirty="0" smtClean="0">
                <a:latin typeface="Informal Roman" panose="030604020304060B0204" pitchFamily="66" charset="0"/>
              </a:rPr>
            </a:br>
            <a:r>
              <a:rPr lang="es-ES" b="1" dirty="0" smtClean="0">
                <a:latin typeface="Informal Roman" panose="030604020304060B0204" pitchFamily="66" charset="0"/>
              </a:rPr>
              <a:t>TU</a:t>
            </a:r>
            <a:br>
              <a:rPr lang="es-ES" b="1" dirty="0" smtClean="0">
                <a:latin typeface="Informal Roman" panose="030604020304060B0204" pitchFamily="66" charset="0"/>
              </a:rPr>
            </a:br>
            <a:r>
              <a:rPr lang="es-ES" b="1" dirty="0" smtClean="0">
                <a:latin typeface="Informal Roman" panose="030604020304060B0204" pitchFamily="66" charset="0"/>
              </a:rPr>
              <a:t>CORAZÓN</a:t>
            </a:r>
            <a:endParaRPr lang="es-ES" b="1" dirty="0">
              <a:latin typeface="Informal Roman" panose="030604020304060B0204" pitchFamily="66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86" y="628988"/>
            <a:ext cx="7620000" cy="5539583"/>
          </a:xfrm>
        </p:spPr>
      </p:pic>
      <p:sp>
        <p:nvSpPr>
          <p:cNvPr id="5" name="Corazón 4"/>
          <p:cNvSpPr/>
          <p:nvPr/>
        </p:nvSpPr>
        <p:spPr>
          <a:xfrm>
            <a:off x="5333999" y="2844800"/>
            <a:ext cx="1596571" cy="1465943"/>
          </a:xfrm>
          <a:prstGeom prst="hear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525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ble onda 5"/>
          <p:cNvSpPr/>
          <p:nvPr/>
        </p:nvSpPr>
        <p:spPr>
          <a:xfrm>
            <a:off x="1291327" y="478971"/>
            <a:ext cx="10131416" cy="1175658"/>
          </a:xfrm>
          <a:prstGeom prst="doubleWav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99" y="1857830"/>
            <a:ext cx="10131416" cy="4463978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1532115" y="870439"/>
            <a:ext cx="8547212" cy="39272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ESCUCHA LAS OLAS DEL MAR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04707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8" y="1443944"/>
            <a:ext cx="7805056" cy="488428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86314" y="263525"/>
            <a:ext cx="8596086" cy="1325563"/>
          </a:xfrm>
        </p:spPr>
        <p:txBody>
          <a:bodyPr>
            <a:normAutofit/>
          </a:bodyPr>
          <a:lstStyle/>
          <a:p>
            <a:r>
              <a:rPr lang="es-ES" sz="3600" dirty="0" smtClean="0">
                <a:latin typeface="Snap ITC" panose="04040A07060A02020202" pitchFamily="82" charset="0"/>
              </a:rPr>
              <a:t>¡Las cosas me fascinan, Señor!</a:t>
            </a:r>
            <a:endParaRPr lang="es-ES" sz="3600" dirty="0">
              <a:latin typeface="Snap ITC" panose="04040A07060A02020202" pitchFamily="82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0174">
            <a:off x="9202058" y="2201692"/>
            <a:ext cx="2224314" cy="3666559"/>
          </a:xfrm>
        </p:spPr>
      </p:pic>
    </p:spTree>
    <p:extLst>
      <p:ext uri="{BB962C8B-B14F-4D97-AF65-F5344CB8AC3E}">
        <p14:creationId xmlns:p14="http://schemas.microsoft.com/office/powerpoint/2010/main" val="21079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73865"/>
          <a:stretch/>
        </p:blipFill>
        <p:spPr>
          <a:xfrm>
            <a:off x="915957" y="1125721"/>
            <a:ext cx="2973871" cy="493818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9400" y="319336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Britannic Bold" panose="020B0903060703020204" pitchFamily="34" charset="0"/>
              </a:rPr>
              <a:t>MI</a:t>
            </a:r>
            <a:br>
              <a:rPr lang="es-ES" b="1" dirty="0" smtClean="0">
                <a:latin typeface="Britannic Bold" panose="020B0903060703020204" pitchFamily="34" charset="0"/>
              </a:rPr>
            </a:br>
            <a:r>
              <a:rPr lang="es-ES" b="1" dirty="0" smtClean="0">
                <a:latin typeface="Britannic Bold" panose="020B0903060703020204" pitchFamily="34" charset="0"/>
              </a:rPr>
              <a:t>ANHELO</a:t>
            </a:r>
            <a:br>
              <a:rPr lang="es-ES" b="1" dirty="0" smtClean="0">
                <a:latin typeface="Britannic Bold" panose="020B0903060703020204" pitchFamily="34" charset="0"/>
              </a:rPr>
            </a:br>
            <a:r>
              <a:rPr lang="es-ES" b="1" dirty="0" smtClean="0">
                <a:latin typeface="Britannic Bold" panose="020B0903060703020204" pitchFamily="34" charset="0"/>
              </a:rPr>
              <a:t>APUNTA</a:t>
            </a:r>
            <a:br>
              <a:rPr lang="es-ES" b="1" dirty="0" smtClean="0">
                <a:latin typeface="Britannic Bold" panose="020B0903060703020204" pitchFamily="34" charset="0"/>
              </a:rPr>
            </a:br>
            <a:r>
              <a:rPr lang="es-ES" b="1" dirty="0" smtClean="0">
                <a:latin typeface="Britannic Bold" panose="020B0903060703020204" pitchFamily="34" charset="0"/>
              </a:rPr>
              <a:t>ARRIBA</a:t>
            </a:r>
            <a:endParaRPr lang="es-ES" b="1" dirty="0">
              <a:latin typeface="Britannic Bold" panose="020B0903060703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829" y="1125877"/>
            <a:ext cx="7599440" cy="4938032"/>
          </a:xfrm>
        </p:spPr>
      </p:pic>
      <p:sp>
        <p:nvSpPr>
          <p:cNvPr id="6" name="Rectángulo 5"/>
          <p:cNvSpPr/>
          <p:nvPr/>
        </p:nvSpPr>
        <p:spPr>
          <a:xfrm>
            <a:off x="915957" y="1125721"/>
            <a:ext cx="10622900" cy="49381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48756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1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1"/>
          <a:stretch/>
        </p:blipFill>
        <p:spPr>
          <a:xfrm>
            <a:off x="4760687" y="1284287"/>
            <a:ext cx="6418942" cy="4231141"/>
          </a:xfrm>
        </p:spPr>
      </p:pic>
      <p:sp>
        <p:nvSpPr>
          <p:cNvPr id="5" name="Rectángulo 4"/>
          <p:cNvSpPr/>
          <p:nvPr/>
        </p:nvSpPr>
        <p:spPr>
          <a:xfrm>
            <a:off x="1161065" y="1528299"/>
            <a:ext cx="2757870" cy="34163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>
                <a:gd name="adj" fmla="val 30682"/>
              </a:avLst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ME</a:t>
            </a:r>
          </a:p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HAS</a:t>
            </a:r>
          </a:p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CREADO,</a:t>
            </a:r>
          </a:p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SEÑOR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6374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elogramo 6"/>
          <p:cNvSpPr/>
          <p:nvPr/>
        </p:nvSpPr>
        <p:spPr>
          <a:xfrm>
            <a:off x="856343" y="275771"/>
            <a:ext cx="10595428" cy="6284686"/>
          </a:xfrm>
          <a:prstGeom prst="parallelogram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602343" y="3470585"/>
            <a:ext cx="11292114" cy="12141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551543" y="1799771"/>
            <a:ext cx="11393714" cy="11466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27142" y="2614838"/>
            <a:ext cx="51308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erlin Sans FB Demi" panose="020E0802020502020306" pitchFamily="34" charset="0"/>
              </a:rPr>
              <a:t>SOY</a:t>
            </a:r>
            <a:br>
              <a:rPr lang="es-ES" dirty="0" smtClean="0">
                <a:latin typeface="Berlin Sans FB Demi" panose="020E0802020502020306" pitchFamily="34" charset="0"/>
              </a:rPr>
            </a:br>
            <a:r>
              <a:rPr lang="es-ES" dirty="0" smtClean="0">
                <a:latin typeface="Berlin Sans FB Demi" panose="020E0802020502020306" pitchFamily="34" charset="0"/>
              </a:rPr>
              <a:t>DÉBIL</a:t>
            </a:r>
            <a:br>
              <a:rPr lang="es-ES" dirty="0" smtClean="0">
                <a:latin typeface="Berlin Sans FB Demi" panose="020E0802020502020306" pitchFamily="34" charset="0"/>
              </a:rPr>
            </a:br>
            <a:r>
              <a:rPr lang="es-ES" dirty="0" smtClean="0">
                <a:latin typeface="Berlin Sans FB Demi" panose="020E0802020502020306" pitchFamily="34" charset="0"/>
              </a:rPr>
              <a:t>Y</a:t>
            </a:r>
            <a:br>
              <a:rPr lang="es-ES" dirty="0" smtClean="0">
                <a:latin typeface="Berlin Sans FB Demi" panose="020E0802020502020306" pitchFamily="34" charset="0"/>
              </a:rPr>
            </a:br>
            <a:r>
              <a:rPr lang="es-ES" dirty="0" smtClean="0">
                <a:latin typeface="Berlin Sans FB Demi" panose="020E0802020502020306" pitchFamily="34" charset="0"/>
              </a:rPr>
              <a:t>NECESITO</a:t>
            </a:r>
            <a:br>
              <a:rPr lang="es-ES" dirty="0" smtClean="0">
                <a:latin typeface="Berlin Sans FB Demi" panose="020E0802020502020306" pitchFamily="34" charset="0"/>
              </a:rPr>
            </a:br>
            <a:r>
              <a:rPr lang="es-ES" dirty="0" smtClean="0">
                <a:latin typeface="Berlin Sans FB Demi" panose="020E0802020502020306" pitchFamily="34" charset="0"/>
              </a:rPr>
              <a:t>AYUDA</a:t>
            </a:r>
            <a:endParaRPr lang="es-ES" dirty="0">
              <a:latin typeface="Berlin Sans FB Demi" panose="020E0802020502020306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38" y="612943"/>
            <a:ext cx="4950503" cy="5715285"/>
          </a:xfrm>
        </p:spPr>
      </p:pic>
    </p:spTree>
    <p:extLst>
      <p:ext uri="{BB962C8B-B14F-4D97-AF65-F5344CB8AC3E}">
        <p14:creationId xmlns:p14="http://schemas.microsoft.com/office/powerpoint/2010/main" val="404352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291771" y="512706"/>
            <a:ext cx="9100457" cy="5655865"/>
          </a:xfrm>
          <a:prstGeom prst="rect">
            <a:avLst/>
          </a:prstGeom>
          <a:noFill/>
          <a:ln w="762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13856" y="376039"/>
            <a:ext cx="6687458" cy="1325563"/>
          </a:xfrm>
        </p:spPr>
        <p:txBody>
          <a:bodyPr>
            <a:normAutofit/>
          </a:bodyPr>
          <a:lstStyle/>
          <a:p>
            <a:r>
              <a:rPr lang="es-ES" b="1" dirty="0" smtClean="0"/>
              <a:t>Aprecia los dones del Señor</a:t>
            </a:r>
            <a:endParaRPr lang="es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466" y="1564935"/>
            <a:ext cx="7443334" cy="482135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57" y="2608944"/>
            <a:ext cx="1995714" cy="10776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8" t="12784" r="1558" b="19231"/>
          <a:stretch/>
        </p:blipFill>
        <p:spPr>
          <a:xfrm>
            <a:off x="4746171" y="3802743"/>
            <a:ext cx="2019867" cy="10450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1" t="5442" r="20023" b="36209"/>
          <a:stretch/>
        </p:blipFill>
        <p:spPr>
          <a:xfrm>
            <a:off x="9521371" y="4886440"/>
            <a:ext cx="1741715" cy="113959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7" r="31714" b="3619"/>
          <a:stretch/>
        </p:blipFill>
        <p:spPr>
          <a:xfrm>
            <a:off x="4794390" y="1564935"/>
            <a:ext cx="1923427" cy="90464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70" y="2469583"/>
            <a:ext cx="1910898" cy="224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56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quina doblada 4"/>
          <p:cNvSpPr/>
          <p:nvPr/>
        </p:nvSpPr>
        <p:spPr>
          <a:xfrm>
            <a:off x="943429" y="856343"/>
            <a:ext cx="10232571" cy="5196114"/>
          </a:xfrm>
          <a:prstGeom prst="foldedCorner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35800" y="2584605"/>
            <a:ext cx="51562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odoni MT Black" panose="02070A03080606020203" pitchFamily="18" charset="0"/>
              </a:rPr>
              <a:t>PRECISO</a:t>
            </a:r>
            <a:br>
              <a:rPr lang="es-ES" dirty="0" smtClean="0">
                <a:latin typeface="Bodoni MT Black" panose="02070A03080606020203" pitchFamily="18" charset="0"/>
              </a:rPr>
            </a:br>
            <a:r>
              <a:rPr lang="es-ES" dirty="0" smtClean="0">
                <a:latin typeface="Bodoni MT Black" panose="02070A03080606020203" pitchFamily="18" charset="0"/>
              </a:rPr>
              <a:t>SERENIDAD</a:t>
            </a:r>
            <a:br>
              <a:rPr lang="es-ES" dirty="0" smtClean="0">
                <a:latin typeface="Bodoni MT Black" panose="02070A03080606020203" pitchFamily="18" charset="0"/>
              </a:rPr>
            </a:br>
            <a:r>
              <a:rPr lang="es-ES" dirty="0" smtClean="0">
                <a:latin typeface="Bodoni MT Black" panose="02070A03080606020203" pitchFamily="18" charset="0"/>
              </a:rPr>
              <a:t>Y FUERZA</a:t>
            </a:r>
            <a:endParaRPr lang="es-ES" dirty="0">
              <a:latin typeface="Bodoni MT Black" panose="02070A03080606020203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22" y="1186016"/>
            <a:ext cx="5080000" cy="4401983"/>
          </a:xfrm>
        </p:spPr>
      </p:pic>
    </p:spTree>
    <p:extLst>
      <p:ext uri="{BB962C8B-B14F-4D97-AF65-F5344CB8AC3E}">
        <p14:creationId xmlns:p14="http://schemas.microsoft.com/office/powerpoint/2010/main" val="174371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85" y="1027906"/>
            <a:ext cx="7141029" cy="5264695"/>
          </a:xfrm>
        </p:spPr>
      </p:pic>
      <p:sp>
        <p:nvSpPr>
          <p:cNvPr id="5" name="Llamada rectangular redondeada 4"/>
          <p:cNvSpPr/>
          <p:nvPr/>
        </p:nvSpPr>
        <p:spPr>
          <a:xfrm flipH="1">
            <a:off x="2488293" y="667656"/>
            <a:ext cx="4998357" cy="2302556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39572" y="1156153"/>
            <a:ext cx="4764314" cy="1325563"/>
          </a:xfrm>
        </p:spPr>
        <p:txBody>
          <a:bodyPr/>
          <a:lstStyle/>
          <a:p>
            <a:r>
              <a:rPr lang="es-ES" b="1" dirty="0" smtClean="0"/>
              <a:t>Ruego por los que</a:t>
            </a:r>
            <a:br>
              <a:rPr lang="es-ES" b="1" dirty="0" smtClean="0"/>
            </a:br>
            <a:r>
              <a:rPr lang="es-ES" b="1" dirty="0" smtClean="0"/>
              <a:t>sufren más que yo</a:t>
            </a:r>
            <a:endParaRPr lang="es-ES" b="1" dirty="0"/>
          </a:p>
        </p:txBody>
      </p:sp>
      <p:sp>
        <p:nvSpPr>
          <p:cNvPr id="6" name="Arco 5"/>
          <p:cNvSpPr/>
          <p:nvPr/>
        </p:nvSpPr>
        <p:spPr>
          <a:xfrm rot="10800000">
            <a:off x="-1204686" y="5300414"/>
            <a:ext cx="13193486" cy="1352436"/>
          </a:xfrm>
          <a:prstGeom prst="arc">
            <a:avLst>
              <a:gd name="adj1" fmla="val 10187456"/>
              <a:gd name="adj2" fmla="val 21173786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53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/>
          <p:cNvSpPr/>
          <p:nvPr/>
        </p:nvSpPr>
        <p:spPr>
          <a:xfrm rot="20837977">
            <a:off x="453504" y="401632"/>
            <a:ext cx="11247120" cy="5721715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inta perforada 4"/>
          <p:cNvSpPr/>
          <p:nvPr/>
        </p:nvSpPr>
        <p:spPr>
          <a:xfrm>
            <a:off x="1706880" y="411477"/>
            <a:ext cx="3307080" cy="6035040"/>
          </a:xfrm>
          <a:prstGeom prst="flowChartPunchedTap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26920" y="2863689"/>
            <a:ext cx="2667000" cy="1325563"/>
          </a:xfrm>
        </p:spPr>
        <p:txBody>
          <a:bodyPr>
            <a:noAutofit/>
          </a:bodyPr>
          <a:lstStyle/>
          <a:p>
            <a:r>
              <a:rPr lang="es-ES" sz="3600" dirty="0" smtClean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SOY</a:t>
            </a:r>
            <a:br>
              <a:rPr lang="es-ES" sz="3600" dirty="0" smtClean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es-ES" sz="3600" dirty="0" smtClean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POQUITO</a:t>
            </a:r>
            <a:br>
              <a:rPr lang="es-ES" sz="3600" dirty="0" smtClean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es-ES" sz="3600" dirty="0" smtClean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EN</a:t>
            </a:r>
            <a:br>
              <a:rPr lang="es-ES" sz="3600" dirty="0" smtClean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es-ES" sz="3600" dirty="0" smtClean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ENMEDIO</a:t>
            </a:r>
            <a:br>
              <a:rPr lang="es-ES" sz="3600" dirty="0" smtClean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es-ES" sz="3600" dirty="0" smtClean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DE</a:t>
            </a:r>
            <a:br>
              <a:rPr lang="es-ES" sz="3600" dirty="0" smtClean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es-ES" sz="3600" dirty="0" smtClean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LA</a:t>
            </a:r>
            <a:br>
              <a:rPr lang="es-ES" sz="3600" dirty="0" smtClean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</a:br>
            <a:r>
              <a:rPr lang="es-ES" sz="3600" dirty="0" smtClean="0">
                <a:latin typeface="Meiryo UI" panose="020B0604030504040204" pitchFamily="34" charset="-128"/>
                <a:ea typeface="Meiryo UI" panose="020B0604030504040204" pitchFamily="34" charset="-128"/>
                <a:cs typeface="Meiryo UI" panose="020B0604030504040204" pitchFamily="34" charset="-128"/>
              </a:rPr>
              <a:t>CREACIÓN</a:t>
            </a:r>
            <a:endParaRPr lang="es-ES" sz="3600" dirty="0">
              <a:latin typeface="Meiryo UI" panose="020B0604030504040204" pitchFamily="34" charset="-128"/>
              <a:ea typeface="Meiryo UI" panose="020B0604030504040204" pitchFamily="34" charset="-128"/>
              <a:cs typeface="Meiryo UI" panose="020B0604030504040204" pitchFamily="34" charset="-128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2925" r="9844"/>
          <a:stretch/>
        </p:blipFill>
        <p:spPr>
          <a:xfrm>
            <a:off x="6077064" y="691831"/>
            <a:ext cx="3901440" cy="5669277"/>
          </a:xfrm>
        </p:spPr>
      </p:pic>
    </p:spTree>
    <p:extLst>
      <p:ext uri="{BB962C8B-B14F-4D97-AF65-F5344CB8AC3E}">
        <p14:creationId xmlns:p14="http://schemas.microsoft.com/office/powerpoint/2010/main" val="392274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be 4"/>
          <p:cNvSpPr/>
          <p:nvPr/>
        </p:nvSpPr>
        <p:spPr>
          <a:xfrm rot="21348332">
            <a:off x="206348" y="4107995"/>
            <a:ext cx="11200642" cy="2065566"/>
          </a:xfrm>
          <a:prstGeom prst="cloud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54" y="464458"/>
            <a:ext cx="3719059" cy="5471886"/>
          </a:xfrm>
          <a:effectLst>
            <a:softEdge rad="127000"/>
          </a:effectLst>
        </p:spPr>
      </p:pic>
      <p:sp>
        <p:nvSpPr>
          <p:cNvPr id="6" name="Rectángulo 5"/>
          <p:cNvSpPr/>
          <p:nvPr/>
        </p:nvSpPr>
        <p:spPr>
          <a:xfrm>
            <a:off x="6686518" y="1156287"/>
            <a:ext cx="3608680" cy="254485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DAME UNA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MENTE</a:t>
            </a:r>
          </a:p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CLARA</a:t>
            </a:r>
          </a:p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PARA</a:t>
            </a:r>
          </a:p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</a:t>
            </a:r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ERDONAR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606972" y="5736289"/>
            <a:ext cx="2040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José Soler </a:t>
            </a:r>
            <a:r>
              <a:rPr lang="es-ES" sz="2000" b="1" dirty="0" err="1" smtClean="0"/>
              <a:t>Mataix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816059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2411896" y="1828800"/>
            <a:ext cx="8468139" cy="37901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31" y="1240113"/>
            <a:ext cx="6709756" cy="4219782"/>
          </a:xfrm>
        </p:spPr>
      </p:pic>
      <p:sp>
        <p:nvSpPr>
          <p:cNvPr id="7" name="Rectángulo 6"/>
          <p:cNvSpPr/>
          <p:nvPr/>
        </p:nvSpPr>
        <p:spPr>
          <a:xfrm>
            <a:off x="5817705" y="4691269"/>
            <a:ext cx="4876799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663844" y="2981739"/>
            <a:ext cx="8612678" cy="62285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3844" y="2687223"/>
            <a:ext cx="10515600" cy="1325563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Arial Black" panose="020B0A04020102020204" pitchFamily="34" charset="0"/>
              </a:rPr>
              <a:t>Es necesario guardar silencio</a:t>
            </a:r>
            <a:endParaRPr lang="es-ES" sz="40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817705" y="4691269"/>
            <a:ext cx="4378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latin typeface="Arial Black" panose="020B0A04020102020204" pitchFamily="34" charset="0"/>
              </a:rPr>
              <a:t>c</a:t>
            </a:r>
            <a:r>
              <a:rPr lang="es-ES" sz="4000" b="1" dirty="0" smtClean="0">
                <a:latin typeface="Arial Black" panose="020B0A04020102020204" pitchFamily="34" charset="0"/>
              </a:rPr>
              <a:t>on frecuencia</a:t>
            </a:r>
            <a:endParaRPr lang="es-ES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93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0" t="8201" b="15561"/>
          <a:stretch/>
        </p:blipFill>
        <p:spPr>
          <a:xfrm>
            <a:off x="2120348" y="1046923"/>
            <a:ext cx="8391585" cy="4850295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1" t="10396" r="13291" b="16008"/>
          <a:stretch/>
        </p:blipFill>
        <p:spPr>
          <a:xfrm>
            <a:off x="3313041" y="2269462"/>
            <a:ext cx="4280453" cy="3260035"/>
          </a:xfrm>
        </p:spPr>
      </p:pic>
      <p:sp>
        <p:nvSpPr>
          <p:cNvPr id="5" name="Rectángulo 4"/>
          <p:cNvSpPr/>
          <p:nvPr/>
        </p:nvSpPr>
        <p:spPr>
          <a:xfrm rot="411809">
            <a:off x="4831961" y="1579470"/>
            <a:ext cx="5523067" cy="7505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 la noche, piensa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4721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ágrima 11"/>
          <p:cNvSpPr/>
          <p:nvPr/>
        </p:nvSpPr>
        <p:spPr>
          <a:xfrm flipV="1">
            <a:off x="914400" y="984489"/>
            <a:ext cx="10827026" cy="5575335"/>
          </a:xfrm>
          <a:prstGeom prst="teardrop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14" y="649357"/>
            <a:ext cx="5185016" cy="5241923"/>
          </a:xfrm>
          <a:prstGeom prst="rect">
            <a:avLst/>
          </a:prstGeom>
        </p:spPr>
      </p:pic>
      <p:sp>
        <p:nvSpPr>
          <p:cNvPr id="11" name="Nube 10"/>
          <p:cNvSpPr/>
          <p:nvPr/>
        </p:nvSpPr>
        <p:spPr>
          <a:xfrm>
            <a:off x="3710609" y="3737114"/>
            <a:ext cx="6864626" cy="199514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23792" y="4071902"/>
            <a:ext cx="6705600" cy="1325563"/>
          </a:xfrm>
        </p:spPr>
        <p:txBody>
          <a:bodyPr/>
          <a:lstStyle/>
          <a:p>
            <a:r>
              <a:rPr lang="es-ES" b="1" dirty="0" smtClean="0"/>
              <a:t>¿VAS SIN </a:t>
            </a:r>
            <a:r>
              <a:rPr lang="es-ES" b="1" dirty="0"/>
              <a:t>R</a:t>
            </a:r>
            <a:r>
              <a:rPr lang="es-ES" b="1" dirty="0" smtClean="0"/>
              <a:t>UMBO?</a:t>
            </a:r>
            <a:endParaRPr lang="es-ES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00"/>
          <a:stretch/>
        </p:blipFill>
        <p:spPr>
          <a:xfrm>
            <a:off x="4823791" y="984490"/>
            <a:ext cx="5287617" cy="259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92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e 5"/>
          <p:cNvSpPr/>
          <p:nvPr/>
        </p:nvSpPr>
        <p:spPr>
          <a:xfrm>
            <a:off x="1608667" y="1055255"/>
            <a:ext cx="4775200" cy="4487333"/>
          </a:xfrm>
          <a:prstGeom prst="ellipse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18"/>
          <a:stretch/>
        </p:blipFill>
        <p:spPr>
          <a:xfrm>
            <a:off x="1049867" y="2313713"/>
            <a:ext cx="10820400" cy="197042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46222" y="2636141"/>
            <a:ext cx="7069114" cy="1325563"/>
          </a:xfrm>
        </p:spPr>
        <p:txBody>
          <a:bodyPr>
            <a:normAutofit/>
          </a:bodyPr>
          <a:lstStyle/>
          <a:p>
            <a:r>
              <a:rPr lang="es-ES" sz="4800" b="1" dirty="0" smtClean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NECESITO CREER</a:t>
            </a:r>
            <a:endParaRPr lang="es-ES" sz="4800" b="1" dirty="0">
              <a:latin typeface="DejaVu Sans" panose="020B0603030804020204" pitchFamily="34" charset="0"/>
              <a:ea typeface="DejaVu Sans" panose="020B0603030804020204" pitchFamily="34" charset="0"/>
              <a:cs typeface="DejaVu Sans" panose="020B0603030804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1" r="16053"/>
          <a:stretch/>
        </p:blipFill>
        <p:spPr>
          <a:xfrm>
            <a:off x="2762341" y="756972"/>
            <a:ext cx="2479080" cy="5711561"/>
          </a:xfrm>
        </p:spPr>
      </p:pic>
    </p:spTree>
    <p:extLst>
      <p:ext uri="{BB962C8B-B14F-4D97-AF65-F5344CB8AC3E}">
        <p14:creationId xmlns:p14="http://schemas.microsoft.com/office/powerpoint/2010/main" val="373192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3"/>
          <a:stretch/>
        </p:blipFill>
        <p:spPr>
          <a:xfrm>
            <a:off x="1473200" y="1253067"/>
            <a:ext cx="9321537" cy="4169172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4999" y="3717925"/>
            <a:ext cx="10515600" cy="1325563"/>
          </a:xfrm>
        </p:spPr>
        <p:txBody>
          <a:bodyPr/>
          <a:lstStyle/>
          <a:p>
            <a:r>
              <a:rPr lang="es-ES" b="1" dirty="0" smtClean="0">
                <a:solidFill>
                  <a:schemeClr val="bg1"/>
                </a:solidFill>
              </a:rPr>
              <a:t>Que el sufrimiento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smtClean="0">
                <a:solidFill>
                  <a:schemeClr val="bg1"/>
                </a:solidFill>
              </a:rPr>
              <a:t>           te purifique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016000" y="1032933"/>
            <a:ext cx="10261600" cy="4588934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553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259344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QUE LA</a:t>
            </a:r>
            <a:br>
              <a:rPr lang="es-ES" b="1" dirty="0" smtClean="0"/>
            </a:br>
            <a:r>
              <a:rPr lang="es-ES" b="1" dirty="0" smtClean="0"/>
              <a:t>LUZ DE</a:t>
            </a:r>
            <a:br>
              <a:rPr lang="es-ES" b="1" dirty="0" smtClean="0"/>
            </a:br>
            <a:r>
              <a:rPr lang="es-ES" b="1" dirty="0" smtClean="0"/>
              <a:t>TU </a:t>
            </a:r>
            <a:br>
              <a:rPr lang="es-ES" b="1" dirty="0" smtClean="0"/>
            </a:br>
            <a:r>
              <a:rPr lang="es-ES" b="1" dirty="0" smtClean="0"/>
              <a:t>ROSTRO</a:t>
            </a:r>
            <a:br>
              <a:rPr lang="es-ES" b="1" dirty="0" smtClean="0"/>
            </a:br>
            <a:r>
              <a:rPr lang="es-ES" b="1" dirty="0" smtClean="0"/>
              <a:t>BRILLE</a:t>
            </a:r>
            <a:br>
              <a:rPr lang="es-ES" b="1" dirty="0" smtClean="0"/>
            </a:br>
            <a:r>
              <a:rPr lang="es-ES" b="1" dirty="0" smtClean="0"/>
              <a:t>EN TI</a:t>
            </a:r>
            <a:endParaRPr lang="es-ES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r="4882"/>
          <a:stretch/>
        </p:blipFill>
        <p:spPr>
          <a:xfrm>
            <a:off x="4521199" y="1080559"/>
            <a:ext cx="5892801" cy="4351338"/>
          </a:xfrm>
        </p:spPr>
      </p:pic>
    </p:spTree>
    <p:extLst>
      <p:ext uri="{BB962C8B-B14F-4D97-AF65-F5344CB8AC3E}">
        <p14:creationId xmlns:p14="http://schemas.microsoft.com/office/powerpoint/2010/main" val="1697093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113</Words>
  <Application>Microsoft Office PowerPoint</Application>
  <PresentationFormat>Panorámica</PresentationFormat>
  <Paragraphs>43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51" baseType="lpstr">
      <vt:lpstr>Meiryo UI</vt:lpstr>
      <vt:lpstr>Aharoni</vt:lpstr>
      <vt:lpstr>Arial</vt:lpstr>
      <vt:lpstr>Arial Black</vt:lpstr>
      <vt:lpstr>Baskerville Old Face</vt:lpstr>
      <vt:lpstr>Berlin Sans FB Demi</vt:lpstr>
      <vt:lpstr>Bernard MT Condensed</vt:lpstr>
      <vt:lpstr>Bodoni MT Black</vt:lpstr>
      <vt:lpstr>Britannic Bold</vt:lpstr>
      <vt:lpstr>Calibri</vt:lpstr>
      <vt:lpstr>Calibri Light</vt:lpstr>
      <vt:lpstr>DejaVu Sans</vt:lpstr>
      <vt:lpstr>Engravers MT</vt:lpstr>
      <vt:lpstr>Forte</vt:lpstr>
      <vt:lpstr>Franklin Gothic Heavy</vt:lpstr>
      <vt:lpstr>Freestyle Script</vt:lpstr>
      <vt:lpstr>Informal Roman</vt:lpstr>
      <vt:lpstr>Rage Italic</vt:lpstr>
      <vt:lpstr>Snap ITC</vt:lpstr>
      <vt:lpstr>Verdana</vt:lpstr>
      <vt:lpstr>Tema de Office</vt:lpstr>
      <vt:lpstr>Sal de ti, serás feliz</vt:lpstr>
      <vt:lpstr>TEN VOLUNTAD, LA NECESIAS </vt:lpstr>
      <vt:lpstr>SOY POQUITO EN ENMEDIO DE LA CREACIÓN</vt:lpstr>
      <vt:lpstr>Es necesario guardar silencio</vt:lpstr>
      <vt:lpstr>Presentación de PowerPoint</vt:lpstr>
      <vt:lpstr>¿VAS SIN RUMBO?</vt:lpstr>
      <vt:lpstr>NECESITO CREER</vt:lpstr>
      <vt:lpstr>Que el sufrimiento             te purifique</vt:lpstr>
      <vt:lpstr>QUE LA LUZ DE TU  ROSTRO BRILLE EN TI</vt:lpstr>
      <vt:lpstr>NO TE HAGAS DAÑO A TI MISMO</vt:lpstr>
      <vt:lpstr>A VECES NO SE QUE DECIR</vt:lpstr>
      <vt:lpstr>CALMA TU ALMA ANSIOSA</vt:lpstr>
      <vt:lpstr>¡ NUNCA  HORAS   VACÍAS ! </vt:lpstr>
      <vt:lpstr>Presentación de PowerPoint</vt:lpstr>
      <vt:lpstr>NO PIERDAS NUNCA EL ENCANTO DE LA MIRADA</vt:lpstr>
      <vt:lpstr>RESPETA TODA EXISTENCIA</vt:lpstr>
      <vt:lpstr>¡GRACIAS SEÑOR! POR HABER HECHO QUE NACIERA</vt:lpstr>
      <vt:lpstr>Presentación de PowerPoint</vt:lpstr>
      <vt:lpstr>ENAMÓRATE DE LA  V I D A</vt:lpstr>
      <vt:lpstr>¡GRACIAS por la belleza!</vt:lpstr>
      <vt:lpstr>HAZ QUE DESPIERTE TU CORAZÓN</vt:lpstr>
      <vt:lpstr>Presentación de PowerPoint</vt:lpstr>
      <vt:lpstr>¡Las cosas me fascinan, Señor!</vt:lpstr>
      <vt:lpstr>MI ANHELO APUNTA ARRIBA</vt:lpstr>
      <vt:lpstr>Presentación de PowerPoint</vt:lpstr>
      <vt:lpstr>SOY DÉBIL Y NECESITO AYUDA</vt:lpstr>
      <vt:lpstr>Aprecia los dones del Señor</vt:lpstr>
      <vt:lpstr>PRECISO SERENIDAD Y FUERZA</vt:lpstr>
      <vt:lpstr>Ruego por los que sufren más que yo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 de ti, serás feliz</dc:title>
  <dc:creator>JOSE SOLER MATAIX</dc:creator>
  <cp:lastModifiedBy>José Soler Mataix</cp:lastModifiedBy>
  <cp:revision>28</cp:revision>
  <dcterms:created xsi:type="dcterms:W3CDTF">2014-06-17T10:56:04Z</dcterms:created>
  <dcterms:modified xsi:type="dcterms:W3CDTF">2014-06-25T15:08:30Z</dcterms:modified>
</cp:coreProperties>
</file>