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C4ED-8F22-C043-83E8-5DC7AABE51C5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EA210-B7E1-9642-80A1-35B1221BD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Bone marrow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A210-B7E1-9642-80A1-35B1221BD1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Moss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A210-B7E1-9642-80A1-35B1221BD1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 (brain)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A210-B7E1-9642-80A1-35B1221BD1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A210-B7E1-9642-80A1-35B1221BD1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C4A2-FAB2-C04D-95E2-9EA211C4ADFA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0B24-832E-8E43-9342-9A67ABCC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Animal and Plant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9" y="1600199"/>
            <a:ext cx="741087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32" y="1600200"/>
            <a:ext cx="7473950" cy="4451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600200"/>
            <a:ext cx="54610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a Leaf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www.fs.fed.us/oonf/ozark/fall/color.html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39" y="2235034"/>
            <a:ext cx="5867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http://www.schools.utah.gov/curr/Science/core/7thgrd/sciber7/Cells/html/LEVELS.HTM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75" y="1600199"/>
            <a:ext cx="726157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713457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22" y="274638"/>
            <a:ext cx="6367094" cy="618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Cheek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387148" cy="273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39980"/>
            <a:ext cx="4387148" cy="1786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48" y="1600199"/>
            <a:ext cx="384245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604963"/>
            <a:ext cx="669925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Onion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75" y="1600200"/>
            <a:ext cx="647503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higher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26" y="1600200"/>
            <a:ext cx="59055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107</Words>
  <Application>Microsoft Macintosh PowerPoint</Application>
  <PresentationFormat>On-screen Show (4:3)</PresentationFormat>
  <Paragraphs>23</Paragraphs>
  <Slides>14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Cells</vt:lpstr>
      <vt:lpstr>Animal Cell</vt:lpstr>
      <vt:lpstr>Animal Cell</vt:lpstr>
      <vt:lpstr>Slide 4</vt:lpstr>
      <vt:lpstr>Example of Cheek Cells </vt:lpstr>
      <vt:lpstr>Plant Cell</vt:lpstr>
      <vt:lpstr>Examples of Onion Cells</vt:lpstr>
      <vt:lpstr>Under higher Magnification</vt:lpstr>
      <vt:lpstr>Plant or Animal?</vt:lpstr>
      <vt:lpstr>Plant or Animal?</vt:lpstr>
      <vt:lpstr>Plant or Animal?</vt:lpstr>
      <vt:lpstr>Plant or Animal?</vt:lpstr>
      <vt:lpstr>Model of a Leaf </vt:lpstr>
      <vt:lpstr>Levels Of Organization</vt:lpstr>
    </vt:vector>
  </TitlesOfParts>
  <Company>Oquirrh Hills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Laurie Jones</dc:creator>
  <cp:lastModifiedBy>Laurie Jones</cp:lastModifiedBy>
  <cp:revision>6</cp:revision>
  <dcterms:created xsi:type="dcterms:W3CDTF">2010-11-15T18:10:27Z</dcterms:created>
  <dcterms:modified xsi:type="dcterms:W3CDTF">2010-11-15T22:38:57Z</dcterms:modified>
</cp:coreProperties>
</file>